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F208-6510-E2B8-F210-51F50A07A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5FC74-2EFC-FD77-8116-3387C43F84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3450C-5D49-84F4-B985-574BB8C1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2994E-3B98-9A70-6DAB-B916CD33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B5A55-0CD3-E881-5E96-05FE8C19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68521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3F9F-9CA4-7B0C-AB5C-6269FA50E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D24DE-4EE2-DAD3-8E11-05434CE6B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78A-4F3C-2CA8-D69C-09524095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1CE4-BD77-D80B-26C6-B7DCF3FA1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E3C61-DD22-EEB8-3CED-7078358EE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05381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DB83EB-DA81-6F56-DB33-0E6F612FCD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20B9F-A12A-4A29-B56A-D42E07E64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DAA20-E493-4706-9743-A190BA28B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A5A79-D96B-A089-1124-E0295C0CD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A638-7341-58D2-E0BD-E28D5CDD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9069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D66B-B27B-87A1-D40A-2ACCA15CA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9524-DBFC-DE05-E323-561C2D0C3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EE269-AB7A-5AD7-70BC-5E83039B4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31109-C099-9986-80DC-FF20C69F2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E8044-F9DD-4F18-3D46-08BD59630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10721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0F27-FA28-8DE7-4DC2-713580929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A6896-A370-5A39-98D1-3893502AE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3AF66-B36C-EF1B-BAA8-93F4032C4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C4519-EA65-46E7-B938-DCE8DAA3B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EB358-489F-9F72-55E0-97F36485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98822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43AE6-B838-770E-CF94-911B5DF79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C828C-E224-CF76-3A6B-16A4211BE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42402-DE89-96CC-D18E-6F1C67B10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A2C17-78C4-DF3B-A585-A09CF4FD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87FF7-1494-8654-5579-48C6A318F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AE3C4-4066-D891-BFDB-B94573C1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8199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0FDC6-A65F-7A87-B650-41DABA32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46FB0-5942-F8F2-35F5-516EFC229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470EE-8365-F5D5-CCC3-8E440D3D3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FB83A-FF45-4ABD-EDBE-7ACAC3D85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0C1AB-ABA3-3464-6FC8-3BE12D83D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363095-8B46-C35D-2F56-173325617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22AFF-FD1A-88AE-8526-1A992F183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84106-1583-FF59-34FF-364CBF2A9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68422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DD590-3FB3-8507-69BD-195E462B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AFDA7F-4BD5-69A8-7325-38A713D68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6BF95-D962-D9F7-8DBA-34FE2D207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85566-DCD1-6DD8-B145-26DE7D24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0249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86DA4-81E4-88D4-1A00-A4C215CBF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D738D-EC07-18F5-596B-A8F6092F2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263C51-3CA3-418F-8B57-CF953D21F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1448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2B667-1FE4-47AF-F43C-A4787793D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3C799-FF0B-E184-B010-1C25A76D6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C4289B-77A9-F817-29BF-11629FE23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4F16A-8076-424F-DBA1-32B0C69D7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9CFA2-B417-2C61-B0E1-BB5314838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37EDB6-D29F-BA4C-51C1-A90DFE75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80806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655F4-3393-AE98-2A53-39AAB5516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16A94B-ED0D-BA66-F414-1904AA1EC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080D8A-2D0B-3DA3-1A8D-303F5CFED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A419B-4640-2DAF-CAF3-1291BFB39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AE27B-07EF-51F8-9426-7E129F95D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0E8D4-CEBC-A990-1E10-DA0312C3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817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F6275-E17C-24E1-EA7B-89200479A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58EDA-69BE-35BD-1281-46BA4E1F4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2DD68-BA4C-9B50-2015-9C4A74B8D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3E014E-9B02-3C4A-A679-6DA07DEE95A1}" type="datetimeFigureOut">
              <a:rPr lang="en-KR" smtClean="0"/>
              <a:t>5/9/24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5BBEA-12FD-AF1F-486E-86EFFE34E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B6EFD-0716-E7EE-11D2-7E6D17F513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72B31C-4C0A-7B41-BAB3-55062842B39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2427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3C47-8ED4-5FFB-4AC4-152BB6D5A4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데이터셋 및 주제 선정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9E072B-6861-1798-D785-6B4B1D7479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5098"/>
            <a:ext cx="9144000" cy="1655762"/>
          </a:xfrm>
        </p:spPr>
        <p:txBody>
          <a:bodyPr/>
          <a:lstStyle/>
          <a:p>
            <a:r>
              <a:rPr lang="en-US" altLang="ko-KR" dirty="0"/>
              <a:t>2024712240</a:t>
            </a:r>
          </a:p>
          <a:p>
            <a:r>
              <a:rPr lang="ko-KR" altLang="en-US" dirty="0"/>
              <a:t>박성완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83932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DD03220-918B-1FBB-6D87-4B4BA31540BA}"/>
              </a:ext>
            </a:extLst>
          </p:cNvPr>
          <p:cNvSpPr txBox="1"/>
          <p:nvPr/>
        </p:nvSpPr>
        <p:spPr>
          <a:xfrm>
            <a:off x="1376856" y="653305"/>
            <a:ext cx="96905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선정 주제</a:t>
            </a:r>
            <a:r>
              <a:rPr lang="en-US" altLang="ko-KR" sz="2400" b="1" dirty="0"/>
              <a:t>:</a:t>
            </a:r>
            <a:r>
              <a:rPr lang="ko-KR" altLang="en-US" sz="2400" b="1" dirty="0"/>
              <a:t> </a:t>
            </a:r>
            <a:r>
              <a:rPr lang="en-US" altLang="ko-KR" sz="2400" dirty="0"/>
              <a:t>Visual Question Answering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/>
              <a:t>데이터셋 이름</a:t>
            </a:r>
            <a:r>
              <a:rPr lang="en-US" altLang="ko-KR" sz="2400" b="1" dirty="0"/>
              <a:t>: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DAQUAR Dataset</a:t>
            </a: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/>
              <a:t>데이터셋 특성</a:t>
            </a:r>
            <a:r>
              <a:rPr lang="en-US" altLang="ko-KR" sz="2400" b="1" dirty="0"/>
              <a:t>:</a:t>
            </a:r>
            <a:r>
              <a:rPr lang="ko-KR" altLang="en-US" sz="2400" b="1" dirty="0"/>
              <a:t> 특정 이미지에 대한 질문과 답변이 </a:t>
            </a:r>
            <a:r>
              <a:rPr lang="ko-KR" altLang="en-US" sz="2400" b="1"/>
              <a:t>있는 데이터셋</a:t>
            </a:r>
            <a:endParaRPr lang="en-US" altLang="ko-KR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B5FCCE-487F-E3A5-6C0B-03D10C8F3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703" y="3268718"/>
            <a:ext cx="4169979" cy="3127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3A8BA5-6609-7C60-07BA-8A919A1B8442}"/>
              </a:ext>
            </a:extLst>
          </p:cNvPr>
          <p:cNvSpPr txBox="1"/>
          <p:nvPr/>
        </p:nvSpPr>
        <p:spPr>
          <a:xfrm>
            <a:off x="5612525" y="34290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question_ko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ko-KR" alt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이미지 내 대한민국의 애니메이션 영화에 나온 가공의 로봇은 </a:t>
            </a:r>
            <a:r>
              <a:rPr lang="ko-KR" alt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뭘까</a:t>
            </a:r>
            <a:r>
              <a:rPr lang="en-US" altLang="ko-K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altLang="ko-K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,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6470F8-E24D-8B4D-835A-FD0F03F16D07}"/>
              </a:ext>
            </a:extLst>
          </p:cNvPr>
          <p:cNvSpPr txBox="1"/>
          <p:nvPr/>
        </p:nvSpPr>
        <p:spPr>
          <a:xfrm>
            <a:off x="5612525" y="40753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answer_ko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ko-KR" alt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로보트</a:t>
            </a:r>
            <a:r>
              <a:rPr lang="ko-KR" altLang="en-US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</a:t>
            </a:r>
            <a:r>
              <a:rPr lang="ko-KR" altLang="en-US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태권브이</a:t>
            </a:r>
            <a:r>
              <a:rPr lang="en-US" altLang="ko-K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</a:t>
            </a:r>
            <a:r>
              <a:rPr lang="en-US" altLang="ko-K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494460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52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Menlo</vt:lpstr>
      <vt:lpstr>Office Theme</vt:lpstr>
      <vt:lpstr>데이터셋 및 주제 선정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데이터셋 및 주제 선정</dc:title>
  <dc:creator>5855</dc:creator>
  <cp:lastModifiedBy>5855</cp:lastModifiedBy>
  <cp:revision>1</cp:revision>
  <dcterms:created xsi:type="dcterms:W3CDTF">2024-05-09T08:34:22Z</dcterms:created>
  <dcterms:modified xsi:type="dcterms:W3CDTF">2024-05-09T11:31:00Z</dcterms:modified>
</cp:coreProperties>
</file>

<file path=docProps/thumbnail.jpeg>
</file>